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23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270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1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371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28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87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13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3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981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92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45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8459" y="1539240"/>
            <a:ext cx="8825658" cy="3329581"/>
          </a:xfrm>
        </p:spPr>
        <p:txBody>
          <a:bodyPr/>
          <a:lstStyle/>
          <a:p>
            <a:pPr algn="ctr"/>
            <a:r>
              <a:rPr lang="ar-SA" b="1" dirty="0" smtClean="0"/>
              <a:t>محاضرة</a:t>
            </a:r>
            <a:r>
              <a:rPr lang="ar-SA" dirty="0" smtClean="0"/>
              <a:t> (1) علم النفس المدرسي وذوي الاحتياجات الخاصة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9288" y="4868821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ar-SA" sz="4800" dirty="0" smtClean="0"/>
              <a:t>علم النفس المدرسي </a:t>
            </a:r>
            <a:endParaRPr lang="en-US" sz="4800" dirty="0" smtClean="0"/>
          </a:p>
          <a:p>
            <a:pPr algn="ctr"/>
            <a:endParaRPr lang="en-US" sz="4800" dirty="0" smtClean="0"/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4633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تشخيص ذوي الاحتياجات الخاصة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ar-SA" dirty="0"/>
              <a:t/>
            </a:r>
            <a:br>
              <a:rPr lang="ar-SA" dirty="0"/>
            </a:br>
            <a:r>
              <a:rPr lang="ar-SA" dirty="0"/>
              <a:t/>
            </a:r>
            <a:br>
              <a:rPr lang="ar-SA" dirty="0"/>
            </a:br>
            <a:r>
              <a:rPr lang="ar-SA" dirty="0"/>
              <a:t>– هدف التشخيص: لابد من تحديد الهدف وهو التعرف على حالة </a:t>
            </a:r>
            <a:r>
              <a:rPr lang="ar-SA" dirty="0" smtClean="0"/>
              <a:t>الطفل</a:t>
            </a:r>
          </a:p>
          <a:p>
            <a:pPr algn="r"/>
            <a:r>
              <a:rPr lang="ar-SA" dirty="0" smtClean="0"/>
              <a:t>– </a:t>
            </a:r>
            <a:r>
              <a:rPr lang="ar-SA" dirty="0"/>
              <a:t>شمول التشخيص:</a:t>
            </a:r>
            <a:br>
              <a:rPr lang="ar-SA" dirty="0"/>
            </a:br>
            <a:r>
              <a:rPr lang="ar-SA" dirty="0"/>
              <a:t>وهو ان يعتمد التشخيص على فريق متكامل يتكون من:</a:t>
            </a:r>
            <a:br>
              <a:rPr lang="ar-SA" dirty="0"/>
            </a:br>
            <a:r>
              <a:rPr lang="ar-SA" dirty="0" smtClean="0"/>
              <a:t>الطبيب</a:t>
            </a:r>
            <a:r>
              <a:rPr lang="ar-SA" dirty="0"/>
              <a:t> </a:t>
            </a:r>
            <a:r>
              <a:rPr lang="ar-SA" dirty="0" smtClean="0"/>
              <a:t>والاخصائي </a:t>
            </a:r>
            <a:r>
              <a:rPr lang="ar-SA" dirty="0"/>
              <a:t>الاجتماعي </a:t>
            </a:r>
            <a:r>
              <a:rPr lang="ar-SA" dirty="0" smtClean="0"/>
              <a:t>كذلك الاخصائي </a:t>
            </a:r>
            <a:r>
              <a:rPr lang="ar-SA" dirty="0"/>
              <a:t>النفسي: يقوم بتقديم تقرير عن مستوى القدرات والمهارات للطفل </a:t>
            </a:r>
            <a:r>
              <a:rPr lang="ar-SA" dirty="0" smtClean="0"/>
              <a:t>والاخصائي </a:t>
            </a:r>
            <a:r>
              <a:rPr lang="ar-SA" dirty="0"/>
              <a:t>في التربية الخاصة: يقوم بوضع الخطط لنوع الخدمات التربوية التي يحتاجها </a:t>
            </a:r>
            <a:r>
              <a:rPr lang="ar-SA" dirty="0" smtClean="0"/>
              <a:t>الطفل.</a:t>
            </a:r>
            <a:endParaRPr lang="ar-SA" dirty="0"/>
          </a:p>
          <a:p>
            <a:pPr algn="r"/>
            <a:r>
              <a:rPr lang="ar-SA" dirty="0"/>
              <a:t>يجب أن يكون الأخصائي النفسي المدرسي ملما :</a:t>
            </a:r>
          </a:p>
          <a:p>
            <a:pPr algn="r"/>
            <a:r>
              <a:rPr lang="ar-SA" dirty="0"/>
              <a:t>بمقاييس الذكاء وكيفية تطبيقها وتصحيحها والحصول علي معلومات منها</a:t>
            </a:r>
          </a:p>
          <a:p>
            <a:pPr algn="r"/>
            <a:r>
              <a:rPr lang="ar-SA" dirty="0"/>
              <a:t>ما وراء اختبارات الذكاء بالنسبة للفئات الخاصة </a:t>
            </a:r>
          </a:p>
          <a:p>
            <a:pPr algn="r"/>
            <a:r>
              <a:rPr lang="ar-SA" dirty="0"/>
              <a:t>نشاط </a:t>
            </a:r>
          </a:p>
          <a:p>
            <a:pPr lvl="8" algn="r"/>
            <a:r>
              <a:rPr lang="ar-SA" dirty="0"/>
              <a:t>ما درجات الذكاء التي تتميز بها كل فئة من الفئات الخاصة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91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تقرير نفسي للطفل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ar-SA" dirty="0"/>
              <a:t>اعداد التقرير النفسي للطفل</a:t>
            </a:r>
            <a:br>
              <a:rPr lang="ar-SA" dirty="0"/>
            </a:br>
            <a:r>
              <a:rPr lang="ar-SA" dirty="0"/>
              <a:t>ويشمل اعداد التقرير:</a:t>
            </a:r>
            <a:br>
              <a:rPr lang="ar-SA" dirty="0"/>
            </a:br>
            <a:r>
              <a:rPr lang="ar-SA" dirty="0"/>
              <a:t>– وصف حالة الطفل من الناحية السلوكية ومدى حاجته لبرامج تعديل السلوك</a:t>
            </a:r>
            <a:br>
              <a:rPr lang="ar-SA" dirty="0"/>
            </a:br>
            <a:r>
              <a:rPr lang="ar-SA" dirty="0"/>
              <a:t>– وصف حالة الطفل العقلية متضمنه نسبة الذكاء، وذلك لتصنيفه ضمن فئه من فئات الاعاقاة المختلفة</a:t>
            </a:r>
            <a:r>
              <a:rPr lang="ar-SA" dirty="0" smtClean="0"/>
              <a:t>.</a:t>
            </a:r>
          </a:p>
          <a:p>
            <a:pPr algn="r"/>
            <a:r>
              <a:rPr lang="ar-SA" dirty="0" smtClean="0"/>
              <a:t>ويجب علي الأخصائي النفسي أن يعي ما المقصود </a:t>
            </a:r>
            <a:r>
              <a:rPr lang="ar-SA" dirty="0"/>
              <a:t>بتعديل السلوك:</a:t>
            </a:r>
            <a:br>
              <a:rPr lang="ar-SA" dirty="0"/>
            </a:br>
            <a:r>
              <a:rPr lang="ar-SA" dirty="0"/>
              <a:t>هو مجموعة برامج علاجية تعد من اجل:</a:t>
            </a:r>
            <a:br>
              <a:rPr lang="ar-SA" dirty="0"/>
            </a:br>
            <a:r>
              <a:rPr lang="ar-SA" dirty="0"/>
              <a:t>– خفض معدل ممارسة سلوك غير مرغوب أو القضاء عليه نهائيا.</a:t>
            </a:r>
            <a:br>
              <a:rPr lang="ar-SA" dirty="0"/>
            </a:br>
            <a:r>
              <a:rPr lang="ar-SA" dirty="0"/>
              <a:t>– تطبيق برامج تربوية تهدف الى اكساب الطفل سلوكا جديدا يراد تعلمه.</a:t>
            </a:r>
            <a:br>
              <a:rPr lang="ar-SA" dirty="0"/>
            </a:br>
            <a:r>
              <a:rPr lang="ar-SA" dirty="0"/>
              <a:t>من اساليب تعديل السلوك:</a:t>
            </a:r>
            <a:br>
              <a:rPr lang="ar-SA" dirty="0"/>
            </a:br>
            <a:r>
              <a:rPr lang="ar-SA" dirty="0"/>
              <a:t>– التعزيز: وهو اجراء يؤدي لتثبيت السلوك المرغوب او تثبيت سلوك جديد تم تعليمه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178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نشاط بحثي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400" dirty="0" smtClean="0"/>
              <a:t>ما هي الخدمات النفسية لذوي الاحتياجات الخاصة ودور المرشد والأخصائي النفسي المدرسي تجاه كل فئة من الفئات ؟</a:t>
            </a:r>
          </a:p>
          <a:p>
            <a:pPr algn="r"/>
            <a:r>
              <a:rPr lang="ar-SA" sz="2400" dirty="0" smtClean="0"/>
              <a:t>ما الفرق بين العاديين وغير العاديين ذوي الاحتياجات الخاصة .</a:t>
            </a:r>
          </a:p>
          <a:p>
            <a:pPr algn="r"/>
            <a:r>
              <a:rPr lang="ar-SA" sz="2400" dirty="0" smtClean="0"/>
              <a:t>ما أهمية معرفة الاخصائي النفسي المدرسي للفئات الخاصة ؟</a:t>
            </a:r>
          </a:p>
          <a:p>
            <a:pPr algn="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04845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صعوبات التعلم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84450"/>
            <a:ext cx="8946541" cy="4195481"/>
          </a:xfrm>
        </p:spPr>
        <p:txBody>
          <a:bodyPr/>
          <a:lstStyle/>
          <a:p>
            <a:pPr algn="r"/>
            <a:r>
              <a:rPr lang="ar-SA" dirty="0"/>
              <a:t>يعتبر مضوع صعوبات التعلم “”</a:t>
            </a:r>
            <a:r>
              <a:rPr lang="en-US" dirty="0"/>
              <a:t>Learning Disabilities </a:t>
            </a:r>
            <a:r>
              <a:rPr lang="ar-SA" dirty="0"/>
              <a:t>من الموضوعات المهمة في الميدان التربوي فهو من الموضوعات التي شغلت اهتمام الباحثين والعلماء في مجال علم </a:t>
            </a:r>
            <a:r>
              <a:rPr lang="ar-SA" dirty="0" smtClean="0"/>
              <a:t>النفس</a:t>
            </a:r>
            <a:endParaRPr lang="en-US" dirty="0" smtClean="0"/>
          </a:p>
          <a:p>
            <a:pPr marL="0" indent="0" algn="r">
              <a:buNone/>
            </a:pPr>
            <a:r>
              <a:rPr lang="ar-SA" dirty="0" smtClean="0"/>
              <a:t>مفهوم صعوبات التعلم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8979" y="3635542"/>
            <a:ext cx="6096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ar-SA" dirty="0"/>
              <a:t>من خلال ما درست في علم النفس المدرسي حدد دور الأخصائي النفسي المدرسي في التعامل مع ذوي صعوبات التعلم ؟</a:t>
            </a:r>
          </a:p>
          <a:p>
            <a:r>
              <a:rPr lang="ar-SA" dirty="0" smtClean="0"/>
              <a:t> </a:t>
            </a:r>
            <a:r>
              <a:rPr lang="ar-SA" sz="2800" dirty="0" smtClean="0">
                <a:solidFill>
                  <a:prstClr val="white"/>
                </a:solidFill>
              </a:rPr>
              <a:t>حدد </a:t>
            </a:r>
            <a:r>
              <a:rPr lang="ar-SA" sz="2800" dirty="0">
                <a:solidFill>
                  <a:prstClr val="white"/>
                </a:solidFill>
              </a:rPr>
              <a:t>دور الاخصائي النفسي المدرسي  مع ذوي الاحتياجات الخاصة ؟</a:t>
            </a:r>
            <a:endParaRPr lang="en-US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837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124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محاضرة (1) علم النفس المدرسي وذوي الاحتياجات الخاصة </vt:lpstr>
      <vt:lpstr>تشخيص ذوي الاحتياجات الخاصة </vt:lpstr>
      <vt:lpstr>تقرير نفسي للطفل </vt:lpstr>
      <vt:lpstr>نشاط بحثي </vt:lpstr>
      <vt:lpstr>صعوبات التعلم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(1) علم النفس المدرسي وذوي الاحتياجات الخاصة</dc:title>
  <dc:creator>hanna zaki</dc:creator>
  <cp:lastModifiedBy>hanna zaki</cp:lastModifiedBy>
  <cp:revision>13</cp:revision>
  <dcterms:created xsi:type="dcterms:W3CDTF">2020-03-16T15:21:42Z</dcterms:created>
  <dcterms:modified xsi:type="dcterms:W3CDTF">2020-03-16T19:21:38Z</dcterms:modified>
</cp:coreProperties>
</file>